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11" r:id="rId2"/>
    <p:sldId id="299" r:id="rId3"/>
    <p:sldId id="31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47" d="100"/>
          <a:sy n="47" d="100"/>
        </p:scale>
        <p:origin x="88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45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1523194" y="3006877"/>
              <a:ext cx="609761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additionner et soustraire des fractions.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/>
              <a:t>Recopie et calcule </a:t>
            </a:r>
            <a:r>
              <a:rPr lang="fr-FR" dirty="0"/>
              <a:t>en utilisant la stratégie.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1AC8C9-8CDE-0CF7-1570-AC2DF8D05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253D840D-70F7-D30B-9B62-07C95DE96C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2956904"/>
                  </p:ext>
                </p:extLst>
              </p:nvPr>
            </p:nvGraphicFramePr>
            <p:xfrm>
              <a:off x="299022" y="1430078"/>
              <a:ext cx="8753538" cy="46196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818">
                      <a:extLst>
                        <a:ext uri="{9D8B030D-6E8A-4147-A177-3AD203B41FA5}">
                          <a16:colId xmlns:a16="http://schemas.microsoft.com/office/drawing/2014/main" val="2779496912"/>
                        </a:ext>
                      </a:extLst>
                    </a:gridCol>
                    <a:gridCol w="2099310">
                      <a:extLst>
                        <a:ext uri="{9D8B030D-6E8A-4147-A177-3AD203B41FA5}">
                          <a16:colId xmlns:a16="http://schemas.microsoft.com/office/drawing/2014/main" val="2313562011"/>
                        </a:ext>
                      </a:extLst>
                    </a:gridCol>
                    <a:gridCol w="2198370">
                      <a:extLst>
                        <a:ext uri="{9D8B030D-6E8A-4147-A177-3AD203B41FA5}">
                          <a16:colId xmlns:a16="http://schemas.microsoft.com/office/drawing/2014/main" val="196491253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548588140"/>
                        </a:ext>
                      </a:extLst>
                    </a:gridCol>
                  </a:tblGrid>
                  <a:tr h="913711">
                    <a:tc>
                      <a:txBody>
                        <a:bodyPr/>
                        <a:lstStyle/>
                        <a:p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1.</a:t>
                          </a: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6.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11.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16.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9788787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7.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17.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0024959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8.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18.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1796710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9.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19.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677091"/>
                      </a:ext>
                    </a:extLst>
                  </a:tr>
                  <a:tr h="9648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10.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15.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b="0" dirty="0">
                              <a:solidFill>
                                <a:srgbClr val="0070C0"/>
                              </a:solidFill>
                            </a:rPr>
                            <a:t>20.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52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476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253D840D-70F7-D30B-9B62-07C95DE96C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82956904"/>
                  </p:ext>
                </p:extLst>
              </p:nvPr>
            </p:nvGraphicFramePr>
            <p:xfrm>
              <a:off x="299022" y="1430078"/>
              <a:ext cx="8753538" cy="46196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818">
                      <a:extLst>
                        <a:ext uri="{9D8B030D-6E8A-4147-A177-3AD203B41FA5}">
                          <a16:colId xmlns:a16="http://schemas.microsoft.com/office/drawing/2014/main" val="2779496912"/>
                        </a:ext>
                      </a:extLst>
                    </a:gridCol>
                    <a:gridCol w="2099310">
                      <a:extLst>
                        <a:ext uri="{9D8B030D-6E8A-4147-A177-3AD203B41FA5}">
                          <a16:colId xmlns:a16="http://schemas.microsoft.com/office/drawing/2014/main" val="2313562011"/>
                        </a:ext>
                      </a:extLst>
                    </a:gridCol>
                    <a:gridCol w="2198370">
                      <a:extLst>
                        <a:ext uri="{9D8B030D-6E8A-4147-A177-3AD203B41FA5}">
                          <a16:colId xmlns:a16="http://schemas.microsoft.com/office/drawing/2014/main" val="196491253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548588140"/>
                        </a:ext>
                      </a:extLst>
                    </a:gridCol>
                  </a:tblGrid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0" t="-667" r="-374917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116" t="-667" r="-229275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0278" t="-667" r="-119722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748" t="-667" r="-701" b="-4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9788787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0" t="-100667" r="-374917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116" t="-100667" r="-229275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0278" t="-100667" r="-119722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748" t="-100667" r="-701" b="-3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0024959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0" t="-200667" r="-374917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116" t="-200667" r="-229275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0278" t="-200667" r="-119722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748" t="-200667" r="-701" b="-2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1796710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0" t="-300667" r="-374917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116" t="-300667" r="-229275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0278" t="-300667" r="-119722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748" t="-300667" r="-701" b="-1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677091"/>
                      </a:ext>
                    </a:extLst>
                  </a:tr>
                  <a:tr h="9648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30" t="-377987" r="-374917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116" t="-377987" r="-229275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0278" t="-377987" r="-119722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748" t="-377987" r="-701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4763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17730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1AC8C9-8CDE-0CF7-1570-AC2DF8D05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253D840D-70F7-D30B-9B62-07C95DE96C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2528355"/>
                  </p:ext>
                </p:extLst>
              </p:nvPr>
            </p:nvGraphicFramePr>
            <p:xfrm>
              <a:off x="283782" y="1430078"/>
              <a:ext cx="8753538" cy="46196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818">
                      <a:extLst>
                        <a:ext uri="{9D8B030D-6E8A-4147-A177-3AD203B41FA5}">
                          <a16:colId xmlns:a16="http://schemas.microsoft.com/office/drawing/2014/main" val="2779496912"/>
                        </a:ext>
                      </a:extLst>
                    </a:gridCol>
                    <a:gridCol w="2099310">
                      <a:extLst>
                        <a:ext uri="{9D8B030D-6E8A-4147-A177-3AD203B41FA5}">
                          <a16:colId xmlns:a16="http://schemas.microsoft.com/office/drawing/2014/main" val="2313562011"/>
                        </a:ext>
                      </a:extLst>
                    </a:gridCol>
                    <a:gridCol w="2198370">
                      <a:extLst>
                        <a:ext uri="{9D8B030D-6E8A-4147-A177-3AD203B41FA5}">
                          <a16:colId xmlns:a16="http://schemas.microsoft.com/office/drawing/2014/main" val="196491253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548588140"/>
                        </a:ext>
                      </a:extLst>
                    </a:gridCol>
                  </a:tblGrid>
                  <a:tr h="913711">
                    <a:tc>
                      <a:txBody>
                        <a:bodyPr/>
                        <a:lstStyle/>
                        <a:p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1.</a:t>
                          </a:r>
                          <a:r>
                            <a:rPr lang="fr-FR" sz="2000" b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6.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11.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16.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9788787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7.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12.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17.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0024959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8.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13.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18.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1796710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9.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14.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19.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677091"/>
                      </a:ext>
                    </a:extLst>
                  </a:tr>
                  <a:tr h="96485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10.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15.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="0" dirty="0">
                              <a:solidFill>
                                <a:srgbClr val="0070C0"/>
                              </a:solidFill>
                            </a:rPr>
                            <a:t>20.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52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fr-FR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  <m:r>
                                <a:rPr lang="fr-FR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= …</m:t>
                              </m:r>
                            </m:oMath>
                          </a14:m>
                          <a:endParaRPr lang="fr-FR" sz="20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476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253D840D-70F7-D30B-9B62-07C95DE96C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2528355"/>
                  </p:ext>
                </p:extLst>
              </p:nvPr>
            </p:nvGraphicFramePr>
            <p:xfrm>
              <a:off x="283782" y="1430078"/>
              <a:ext cx="8753538" cy="46196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49818">
                      <a:extLst>
                        <a:ext uri="{9D8B030D-6E8A-4147-A177-3AD203B41FA5}">
                          <a16:colId xmlns:a16="http://schemas.microsoft.com/office/drawing/2014/main" val="2779496912"/>
                        </a:ext>
                      </a:extLst>
                    </a:gridCol>
                    <a:gridCol w="2099310">
                      <a:extLst>
                        <a:ext uri="{9D8B030D-6E8A-4147-A177-3AD203B41FA5}">
                          <a16:colId xmlns:a16="http://schemas.microsoft.com/office/drawing/2014/main" val="2313562011"/>
                        </a:ext>
                      </a:extLst>
                    </a:gridCol>
                    <a:gridCol w="2198370">
                      <a:extLst>
                        <a:ext uri="{9D8B030D-6E8A-4147-A177-3AD203B41FA5}">
                          <a16:colId xmlns:a16="http://schemas.microsoft.com/office/drawing/2014/main" val="196491253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548588140"/>
                        </a:ext>
                      </a:extLst>
                    </a:gridCol>
                  </a:tblGrid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9" t="-667" r="-373355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663" t="-667" r="-229942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79778" t="-667" r="-119114" b="-4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981" t="-667" r="-467" b="-4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9788787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9" t="-100667" r="-373355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663" t="-100667" r="-229942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79778" t="-100667" r="-119114" b="-3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981" t="-100667" r="-467" b="-3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0024959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9" t="-200667" r="-373355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663" t="-200667" r="-229942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79778" t="-200667" r="-119114" b="-2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981" t="-200667" r="-467" b="-2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1796710"/>
                      </a:ext>
                    </a:extLst>
                  </a:tr>
                  <a:tr h="9137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9" t="-300667" r="-373355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663" t="-300667" r="-229942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79778" t="-300667" r="-119114" b="-10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981" t="-300667" r="-467" b="-107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3677091"/>
                      </a:ext>
                    </a:extLst>
                  </a:tr>
                  <a:tr h="9648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9" t="-377987" r="-373355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88663" t="-377987" r="-229942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79778" t="-377987" r="-119114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35981" t="-377987" r="-467" b="-1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44763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8302009-8CBA-B020-E207-3CEB57E2DE50}"/>
                  </a:ext>
                </a:extLst>
              </p:cNvPr>
              <p:cNvSpPr txBox="1"/>
              <p:nvPr/>
            </p:nvSpPr>
            <p:spPr>
              <a:xfrm>
                <a:off x="1329690" y="1447919"/>
                <a:ext cx="75057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8302009-8CBA-B020-E207-3CEB57E2D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690" y="1447919"/>
                <a:ext cx="750570" cy="6127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8A8AEE6-CE3F-5011-DC71-0AEFF0041302}"/>
                  </a:ext>
                </a:extLst>
              </p:cNvPr>
              <p:cNvSpPr txBox="1"/>
              <p:nvPr/>
            </p:nvSpPr>
            <p:spPr>
              <a:xfrm>
                <a:off x="1402080" y="2368951"/>
                <a:ext cx="49149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18A8AEE6-CE3F-5011-DC71-0AEFF0041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080" y="2368951"/>
                <a:ext cx="491490" cy="6127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A9E6A84-EA37-97ED-D05B-3A0C91DE6DBB}"/>
                  </a:ext>
                </a:extLst>
              </p:cNvPr>
              <p:cNvSpPr txBox="1"/>
              <p:nvPr/>
            </p:nvSpPr>
            <p:spPr>
              <a:xfrm>
                <a:off x="1485900" y="3257951"/>
                <a:ext cx="49149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A9E6A84-EA37-97ED-D05B-3A0C91DE6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900" y="3257951"/>
                <a:ext cx="491490" cy="6127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3B647E0-AAE0-3757-5631-A1E2BBFA6705}"/>
                  </a:ext>
                </a:extLst>
              </p:cNvPr>
              <p:cNvSpPr txBox="1"/>
              <p:nvPr/>
            </p:nvSpPr>
            <p:spPr>
              <a:xfrm>
                <a:off x="1257430" y="4178252"/>
                <a:ext cx="929640" cy="8897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1800" b="0" dirty="0">
                  <a:solidFill>
                    <a:srgbClr val="C00000"/>
                  </a:solidFill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3B647E0-AAE0-3757-5631-A1E2BBFA6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7430" y="4178252"/>
                <a:ext cx="929640" cy="8897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C5241C7-8784-7270-1C84-35B2B2211B18}"/>
                  </a:ext>
                </a:extLst>
              </p:cNvPr>
              <p:cNvSpPr txBox="1"/>
              <p:nvPr/>
            </p:nvSpPr>
            <p:spPr>
              <a:xfrm>
                <a:off x="1485900" y="5131511"/>
                <a:ext cx="49149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0C5241C7-8784-7270-1C84-35B2B2211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900" y="5131511"/>
                <a:ext cx="491490" cy="6127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6442B5E-2398-25BC-5432-671DCEFEE42A}"/>
                  </a:ext>
                </a:extLst>
              </p:cNvPr>
              <p:cNvSpPr txBox="1"/>
              <p:nvPr/>
            </p:nvSpPr>
            <p:spPr>
              <a:xfrm>
                <a:off x="3265171" y="1482430"/>
                <a:ext cx="75057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6442B5E-2398-25BC-5432-671DCEFEE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171" y="1482430"/>
                <a:ext cx="750570" cy="612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93784C4-DB5B-41F1-1C8E-2A1C44C028E2}"/>
                  </a:ext>
                </a:extLst>
              </p:cNvPr>
              <p:cNvSpPr txBox="1"/>
              <p:nvPr/>
            </p:nvSpPr>
            <p:spPr>
              <a:xfrm>
                <a:off x="3436620" y="2374958"/>
                <a:ext cx="49149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93784C4-DB5B-41F1-1C8E-2A1C44C02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620" y="2374958"/>
                <a:ext cx="491490" cy="6127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D2973B78-FF85-202D-29B5-BDDF8B843D61}"/>
                  </a:ext>
                </a:extLst>
              </p:cNvPr>
              <p:cNvSpPr txBox="1"/>
              <p:nvPr/>
            </p:nvSpPr>
            <p:spPr>
              <a:xfrm>
                <a:off x="3436620" y="3267486"/>
                <a:ext cx="49149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D2973B78-FF85-202D-29B5-BDDF8B843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620" y="3267486"/>
                <a:ext cx="491490" cy="6127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C53287B-E09F-E4A6-3EF4-8E5625DEB708}"/>
                  </a:ext>
                </a:extLst>
              </p:cNvPr>
              <p:cNvSpPr txBox="1"/>
              <p:nvPr/>
            </p:nvSpPr>
            <p:spPr>
              <a:xfrm>
                <a:off x="3265171" y="4184330"/>
                <a:ext cx="963930" cy="6127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7C53287B-E09F-E4A6-3EF4-8E5625DEB7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5171" y="4184330"/>
                <a:ext cx="963930" cy="61279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FBC7277-F9CD-A7D1-44B6-A4F2462C8BB6}"/>
                  </a:ext>
                </a:extLst>
              </p:cNvPr>
              <p:cNvSpPr txBox="1"/>
              <p:nvPr/>
            </p:nvSpPr>
            <p:spPr>
              <a:xfrm>
                <a:off x="5625465" y="1449205"/>
                <a:ext cx="826770" cy="4896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fr-FR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FBC7277-F9CD-A7D1-44B6-A4F2462C8B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465" y="1449205"/>
                <a:ext cx="826770" cy="489686"/>
              </a:xfrm>
              <a:prstGeom prst="rect">
                <a:avLst/>
              </a:prstGeom>
              <a:blipFill>
                <a:blip r:embed="rId12"/>
                <a:stretch>
                  <a:fillRect b="-1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970B527-8FB4-E255-F564-A4D513666DEC}"/>
                  </a:ext>
                </a:extLst>
              </p:cNvPr>
              <p:cNvSpPr txBox="1"/>
              <p:nvPr/>
            </p:nvSpPr>
            <p:spPr>
              <a:xfrm>
                <a:off x="5625465" y="2348486"/>
                <a:ext cx="826770" cy="4857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fr-FR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4970B527-8FB4-E255-F564-A4D513666D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465" y="2348486"/>
                <a:ext cx="826770" cy="485774"/>
              </a:xfrm>
              <a:prstGeom prst="rect">
                <a:avLst/>
              </a:prstGeom>
              <a:blipFill>
                <a:blip r:embed="rId1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66F358B-F252-6058-D5FF-4A02E97596DC}"/>
                  </a:ext>
                </a:extLst>
              </p:cNvPr>
              <p:cNvSpPr txBox="1"/>
              <p:nvPr/>
            </p:nvSpPr>
            <p:spPr>
              <a:xfrm>
                <a:off x="5593080" y="3254797"/>
                <a:ext cx="994410" cy="6127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F66F358B-F252-6058-D5FF-4A02E97596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3080" y="3254797"/>
                <a:ext cx="994410" cy="6127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618FABA7-C0C9-256D-B076-B102F7EAA45E}"/>
                  </a:ext>
                </a:extLst>
              </p:cNvPr>
              <p:cNvSpPr txBox="1"/>
              <p:nvPr/>
            </p:nvSpPr>
            <p:spPr>
              <a:xfrm>
                <a:off x="5625465" y="4178252"/>
                <a:ext cx="826770" cy="4896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fr-FR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fr-FR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618FABA7-C0C9-256D-B076-B102F7EAA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5465" y="4178252"/>
                <a:ext cx="826770" cy="489686"/>
              </a:xfrm>
              <a:prstGeom prst="rect">
                <a:avLst/>
              </a:prstGeom>
              <a:blipFill>
                <a:blip r:embed="rId15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7344A0D-92C8-02AC-FB9E-079E28F64F3C}"/>
                  </a:ext>
                </a:extLst>
              </p:cNvPr>
              <p:cNvSpPr txBox="1"/>
              <p:nvPr/>
            </p:nvSpPr>
            <p:spPr>
              <a:xfrm>
                <a:off x="5646388" y="5066450"/>
                <a:ext cx="556260" cy="6117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44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7344A0D-92C8-02AC-FB9E-079E28F64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6388" y="5066450"/>
                <a:ext cx="556260" cy="61170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DD2AB481-099C-5D79-C6B7-BF64C0EF3D9C}"/>
                  </a:ext>
                </a:extLst>
              </p:cNvPr>
              <p:cNvSpPr txBox="1"/>
              <p:nvPr/>
            </p:nvSpPr>
            <p:spPr>
              <a:xfrm>
                <a:off x="8094022" y="1440926"/>
                <a:ext cx="556260" cy="61087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DD2AB481-099C-5D79-C6B7-BF64C0EF3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4022" y="1440926"/>
                <a:ext cx="556260" cy="61087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198CD60-7B37-136D-05F1-7191363E0E7B}"/>
                  </a:ext>
                </a:extLst>
              </p:cNvPr>
              <p:cNvSpPr txBox="1"/>
              <p:nvPr/>
            </p:nvSpPr>
            <p:spPr>
              <a:xfrm>
                <a:off x="8178795" y="2369251"/>
                <a:ext cx="1045216" cy="5549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  <m:r>
                        <a:rPr lang="fr-FR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198CD60-7B37-136D-05F1-7191363E0E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8795" y="2369251"/>
                <a:ext cx="1045216" cy="55496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EBDC17C-58B1-8015-A24C-98FF827E929D}"/>
                  </a:ext>
                </a:extLst>
              </p:cNvPr>
              <p:cNvSpPr txBox="1"/>
              <p:nvPr/>
            </p:nvSpPr>
            <p:spPr>
              <a:xfrm>
                <a:off x="8117672" y="3285548"/>
                <a:ext cx="491490" cy="5549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18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FEBDC17C-58B1-8015-A24C-98FF827E92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7672" y="3285548"/>
                <a:ext cx="491490" cy="55496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E65DE5FD-0410-FAA0-B966-3E42FEB2EE02}"/>
                  </a:ext>
                </a:extLst>
              </p:cNvPr>
              <p:cNvSpPr txBox="1"/>
              <p:nvPr/>
            </p:nvSpPr>
            <p:spPr>
              <a:xfrm>
                <a:off x="8117672" y="4157960"/>
                <a:ext cx="491490" cy="5549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E65DE5FD-0410-FAA0-B966-3E42FEB2E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7672" y="4157960"/>
                <a:ext cx="491490" cy="55496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B270052-F329-7B1A-B30D-5C510A64B552}"/>
                  </a:ext>
                </a:extLst>
              </p:cNvPr>
              <p:cNvSpPr txBox="1"/>
              <p:nvPr/>
            </p:nvSpPr>
            <p:spPr>
              <a:xfrm>
                <a:off x="8081955" y="5103867"/>
                <a:ext cx="491490" cy="5549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71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7B270052-F329-7B1A-B30D-5C510A64B5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955" y="5103867"/>
                <a:ext cx="491490" cy="55496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2591744F-46E5-9AF2-B5FA-11C6EB9016CF}"/>
                  </a:ext>
                </a:extLst>
              </p:cNvPr>
              <p:cNvSpPr txBox="1"/>
              <p:nvPr/>
            </p:nvSpPr>
            <p:spPr>
              <a:xfrm>
                <a:off x="3385249" y="5086232"/>
                <a:ext cx="801877" cy="6127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1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2591744F-46E5-9AF2-B5FA-11C6EB901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5249" y="5086232"/>
                <a:ext cx="801877" cy="612796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9332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338</Words>
  <Application>Microsoft Office PowerPoint</Application>
  <PresentationFormat>Affichage à l'écran (4:3)</PresentationFormat>
  <Paragraphs>64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Recopie et calcule en utilisant la stratégie.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102</cp:revision>
  <dcterms:created xsi:type="dcterms:W3CDTF">2023-02-07T14:55:57Z</dcterms:created>
  <dcterms:modified xsi:type="dcterms:W3CDTF">2025-10-12T16:56:54Z</dcterms:modified>
</cp:coreProperties>
</file>